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88" r:id="rId12"/>
    <p:sldId id="262" r:id="rId13"/>
    <p:sldId id="289" r:id="rId14"/>
    <p:sldId id="290" r:id="rId15"/>
    <p:sldId id="291" r:id="rId16"/>
    <p:sldId id="292" r:id="rId17"/>
    <p:sldId id="285" r:id="rId18"/>
    <p:sldId id="293" r:id="rId19"/>
    <p:sldId id="286" r:id="rId20"/>
    <p:sldId id="287" r:id="rId21"/>
    <p:sldId id="294" r:id="rId22"/>
    <p:sldId id="281" r:id="rId23"/>
    <p:sldId id="282" r:id="rId24"/>
    <p:sldId id="283" r:id="rId25"/>
    <p:sldId id="284" r:id="rId26"/>
    <p:sldId id="295" r:id="rId27"/>
    <p:sldId id="296" r:id="rId28"/>
    <p:sldId id="297" r:id="rId29"/>
    <p:sldId id="299" r:id="rId30"/>
    <p:sldId id="298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5727A79-918F-45F0-94E2-CEDD6D6C0BC5}">
          <p14:sldIdLst>
            <p14:sldId id="269"/>
            <p14:sldId id="271"/>
            <p14:sldId id="267"/>
            <p14:sldId id="270"/>
            <p14:sldId id="273"/>
            <p14:sldId id="266"/>
            <p14:sldId id="276"/>
            <p14:sldId id="277"/>
            <p14:sldId id="279"/>
            <p14:sldId id="280"/>
            <p14:sldId id="288"/>
            <p14:sldId id="262"/>
          </p14:sldIdLst>
        </p14:section>
        <p14:section name="코드설명" id="{32A8F930-8BB2-4323-94CA-1BD7CDEFBEED}">
          <p14:sldIdLst>
            <p14:sldId id="289"/>
            <p14:sldId id="290"/>
            <p14:sldId id="291"/>
            <p14:sldId id="292"/>
            <p14:sldId id="285"/>
            <p14:sldId id="293"/>
            <p14:sldId id="286"/>
            <p14:sldId id="287"/>
            <p14:sldId id="294"/>
            <p14:sldId id="281"/>
            <p14:sldId id="282"/>
            <p14:sldId id="283"/>
            <p14:sldId id="284"/>
            <p14:sldId id="295"/>
            <p14:sldId id="296"/>
          </p14:sldIdLst>
        </p14:section>
        <p14:section name="코드 수정 후" id="{4B861693-8E57-41A6-97F8-EA4DEE6C3B46}">
          <p14:sldIdLst>
            <p14:sldId id="297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22" autoAdjust="0"/>
  </p:normalViewPr>
  <p:slideViewPr>
    <p:cSldViewPr>
      <p:cViewPr varScale="1">
        <p:scale>
          <a:sx n="77" d="100"/>
          <a:sy n="77" d="100"/>
        </p:scale>
        <p:origin x="624" y="12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0.png"/><Relationship Id="rId7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  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 dirty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 dirty="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 dirty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06-2.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정보 등록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58600" y="2476500"/>
            <a:ext cx="4353379" cy="638377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557" y="3702156"/>
            <a:ext cx="2870353" cy="1959448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02899" y="4617747"/>
            <a:ext cx="1875434" cy="105150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93270" y="2830057"/>
            <a:ext cx="2335856" cy="283154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07870" y="6140956"/>
            <a:ext cx="6436130" cy="29811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06-3.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인터페이스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</a:p>
          <a:p>
            <a:pPr>
              <a:defRPr/>
            </a:pPr>
            <a:r>
              <a:rPr lang="en-US" altLang="ko-KR" sz="1500"/>
              <a:t>					            const today = new Date();</a:t>
            </a:r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birthdateInput.value </a:t>
            </a:r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</a:p>
          <a:p>
            <a:pPr>
              <a:defRPr/>
            </a:pPr>
            <a:r>
              <a:rPr lang="en-US" altLang="ko-KR" sz="1500"/>
              <a:t>					            this.value = '';</a:t>
            </a:r>
          </a:p>
          <a:p>
            <a:pPr>
              <a:defRPr/>
            </a:pPr>
            <a:r>
              <a:rPr lang="en-US" altLang="ko-KR" sz="1500"/>
              <a:t>					       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</a:p>
        </p:txBody>
      </p:sp>
      <p:sp>
        <p:nvSpPr>
          <p:cNvPr id="6" name="타원 5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구부러진 연결선 6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시스템 개요 </a:t>
            </a:r>
          </a:p>
          <a:p>
            <a:pPr lvl="0" algn="l">
              <a:lnSpc>
                <a:spcPct val="116199"/>
              </a:lnSpc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시스템 목적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사용자와 레스토랑 간 예약 및 결제 프로세스를 간소화하고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및 관리 기능을 제공하는 통합 플랫폼입니다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주요 기능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계정 관리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예약 및 상태 관리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처리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발송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 계정 관리 및 시스템 유지보수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800" b="1" kern="0">
                <a:solidFill>
                  <a:schemeClr val="bg1"/>
                </a:solidFill>
                <a:latin typeface="맑은 고딕"/>
              </a:rPr>
              <a:t>시스템 개요  |  </a:t>
            </a:r>
            <a:r>
              <a:rPr lang="ko-KR" altLang="en-US" sz="2800" b="1" kern="0">
                <a:solidFill>
                  <a:schemeClr val="bg1"/>
                </a:solidFill>
                <a:latin typeface="맑은 고딕"/>
              </a:rPr>
              <a:t>요구사항 정의 </a:t>
            </a:r>
            <a:endParaRPr lang="en-US" altLang="ko-KR" sz="2800" b="1" kern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기능적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-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관리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관리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예약 관리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,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처리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시스템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 관리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비기능적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성능 요구사항</a:t>
            </a:r>
          </a:p>
          <a:p>
            <a:pPr>
              <a:defRPr/>
            </a:pPr>
            <a:r>
              <a:rPr lang="en-US" altLang="ko-KR"/>
              <a:t>-     </a:t>
            </a:r>
            <a:r>
              <a:rPr lang="ko-KR" altLang="en-US"/>
              <a:t>시스템은 동시 접속 사용자 </a:t>
            </a:r>
            <a:r>
              <a:rPr lang="en-US" altLang="ko-KR"/>
              <a:t>500</a:t>
            </a:r>
            <a:r>
              <a:rPr lang="ko-KR" altLang="en-US"/>
              <a:t>명 이상을 지원해야 합니다</a:t>
            </a:r>
            <a:r>
              <a:rPr lang="en-US" altLang="ko-KR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예약 처리 요청은 </a:t>
            </a:r>
            <a:r>
              <a:rPr lang="en-US" altLang="ko-KR"/>
              <a:t>2</a:t>
            </a:r>
            <a:r>
              <a:rPr lang="ko-KR" altLang="en-US"/>
              <a:t>초 이내에 완료되어야 합니다</a:t>
            </a:r>
            <a:r>
              <a:rPr lang="en-US" altLang="ko-KR"/>
              <a:t>.</a:t>
            </a:r>
          </a:p>
          <a:p>
            <a:pPr marL="285750" indent="-285750">
              <a:buFontTx/>
              <a:buChar char="-"/>
              <a:defRPr/>
            </a:pPr>
            <a:endParaRPr lang="ko-KR" altLang="en-US" sz="1400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보안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모든 사용자 정보와 비밀번호는 암호화되어 저장되어야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인증된 사용자만 예약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및 알림 데이터에 접근할 수 있어야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  <a:defRPr/>
            </a:pPr>
            <a:endParaRPr lang="ko-KR" altLang="en-US" sz="300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확장성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및 사용자 수가 증가하더라도 성능 저하 없이 동작해야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다양한 결제 시스템과 통합 가능해야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&lt;script&gt;</a:t>
            </a:r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</a:p>
          <a:p>
            <a:pPr>
              <a:defRPr/>
            </a:pPr>
            <a:r>
              <a:rPr lang="en-US" altLang="en-US"/>
              <a:t>	dateInput.setAttribute('min', today);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</a:p>
          <a:p>
            <a:pPr>
              <a:defRPr/>
            </a:pPr>
            <a:r>
              <a:rPr lang="en-US" altLang="en-US"/>
              <a:t>		&lt;/c:when&gt;</a:t>
            </a:r>
          </a:p>
          <a:p>
            <a:pPr>
              <a:defRPr/>
            </a:pPr>
            <a:r>
              <a:rPr lang="en-US" altLang="en-US"/>
              <a:t>		&lt;c:otherwise&gt;</a:t>
            </a:r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</a:p>
          <a:p>
            <a:pPr>
              <a:defRPr/>
            </a:pPr>
            <a:r>
              <a:rPr lang="en-US" altLang="en-US"/>
              <a:t>					</a:t>
            </a:r>
          </a:p>
        </p:txBody>
      </p:sp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900" y="4556141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6316445"/>
            <a:ext cx="2758918" cy="1693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799" y="1932622"/>
            <a:ext cx="82296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</a:t>
            </a:r>
            <a:r>
              <a:rPr lang="en-US" altLang="en-US" dirty="0" err="1"/>
              <a:t>지역</a:t>
            </a:r>
            <a:r>
              <a:rPr lang="en-US" altLang="en-US" dirty="0"/>
              <a:t> </a:t>
            </a:r>
            <a:r>
              <a:rPr lang="en-US" altLang="en-US" dirty="0" err="1" smtClean="0"/>
              <a:t>부가선택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sz="1600" dirty="0"/>
              <a:t>document</a:t>
            </a:r>
          </a:p>
          <a:p>
            <a:pPr>
              <a:defRPr/>
            </a:pPr>
            <a:r>
              <a:rPr lang="en-US" altLang="en-US" sz="1600" dirty="0"/>
              <a:t>	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('location')</a:t>
            </a:r>
          </a:p>
          <a:p>
            <a:pPr>
              <a:defRPr/>
            </a:pPr>
            <a:r>
              <a:rPr lang="en-US" altLang="en-US" sz="1600" dirty="0"/>
              <a:t>	.</a:t>
            </a:r>
            <a:r>
              <a:rPr lang="en-US" altLang="en-US" sz="1600" dirty="0" err="1"/>
              <a:t>addEventListener</a:t>
            </a:r>
            <a:r>
              <a:rPr lang="en-US" altLang="en-US" sz="1600" dirty="0"/>
              <a:t>(</a:t>
            </a:r>
          </a:p>
          <a:p>
            <a:pPr>
              <a:defRPr/>
            </a:pPr>
            <a:r>
              <a:rPr lang="en-US" altLang="en-US" sz="1600" dirty="0"/>
              <a:t>		'change',</a:t>
            </a:r>
          </a:p>
          <a:p>
            <a:pPr>
              <a:defRPr/>
            </a:pPr>
            <a:r>
              <a:rPr lang="en-US" altLang="en-US" sz="1600" dirty="0"/>
              <a:t>		function() {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var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subLocationSelect</a:t>
            </a:r>
            <a:r>
              <a:rPr lang="en-US" altLang="en-US" sz="1600" dirty="0"/>
              <a:t> = document</a:t>
            </a:r>
          </a:p>
          <a:p>
            <a:pPr>
              <a:defRPr/>
            </a:pPr>
            <a:r>
              <a:rPr lang="en-US" altLang="en-US" sz="1600" dirty="0"/>
              <a:t>					.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('sub-location-select');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"";</a:t>
            </a:r>
          </a:p>
          <a:p>
            <a:pPr>
              <a:defRPr/>
            </a:pPr>
            <a:r>
              <a:rPr lang="en-US" altLang="en-US" sz="1600" dirty="0"/>
              <a:t>			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seoul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gangnam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강남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hongdae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홍대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itaewon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이태원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gyeonggi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suwon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수원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bundang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분당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ilsan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일산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chungcheong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충청도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gangwon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강원도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jeolla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전라도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gyeongsang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경상도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jeju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제주도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</a:t>
            </a:r>
          </a:p>
          <a:p>
            <a:pPr>
              <a:defRPr/>
            </a:pPr>
            <a:r>
              <a:rPr lang="en-US" altLang="en-US" sz="1600" dirty="0"/>
              <a:t>		});</a:t>
            </a:r>
          </a:p>
        </p:txBody>
      </p:sp>
      <p:sp>
        <p:nvSpPr>
          <p:cNvPr id="8" name="TextBox 21"/>
          <p:cNvSpPr txBox="1"/>
          <p:nvPr/>
        </p:nvSpPr>
        <p:spPr>
          <a:xfrm flipH="1">
            <a:off x="2839233" y="19050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5182" y="2795837"/>
            <a:ext cx="3266954" cy="1587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&lt;option value="more"&gt;</a:t>
            </a:r>
            <a:r>
              <a:rPr lang="en-US" altLang="en-US" dirty="0" err="1"/>
              <a:t>기타</a:t>
            </a:r>
            <a:r>
              <a:rPr lang="en-US" altLang="en-US" dirty="0"/>
              <a:t>&lt;/option&gt;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ko-KR" dirty="0"/>
              <a:t>&lt;</a:t>
            </a:r>
            <a:r>
              <a:rPr lang="en-US" altLang="en-US" dirty="0"/>
              <a:t>/select&gt; &lt;input type="text" id="custom-kids" name="custom-kids"</a:t>
            </a:r>
            <a:r>
              <a:rPr lang="ko-KR" altLang="en-US" dirty="0"/>
              <a:t> </a:t>
            </a:r>
            <a:r>
              <a:rPr lang="en-US" altLang="en-US" dirty="0"/>
              <a:t>placeholder="</a:t>
            </a:r>
            <a:r>
              <a:rPr lang="en-US" altLang="en-US" b="1" dirty="0" err="1"/>
              <a:t>추가</a:t>
            </a:r>
            <a:r>
              <a:rPr lang="en-US" altLang="en-US" b="1" dirty="0"/>
              <a:t> </a:t>
            </a:r>
            <a:r>
              <a:rPr lang="en-US" altLang="en-US" b="1" dirty="0" err="1"/>
              <a:t>인원</a:t>
            </a:r>
            <a:r>
              <a:rPr lang="en-US" altLang="en-US" b="1" dirty="0"/>
              <a:t> </a:t>
            </a:r>
            <a:r>
              <a:rPr lang="en-US" altLang="en-US" b="1" dirty="0" err="1"/>
              <a:t>입력</a:t>
            </a:r>
            <a:r>
              <a:rPr lang="en-US" altLang="en-US" dirty="0"/>
              <a:t>" style="display: none;"&gt;</a:t>
            </a:r>
          </a:p>
        </p:txBody>
      </p:sp>
      <p:sp>
        <p:nvSpPr>
          <p:cNvPr id="9" name="TextBox 21"/>
          <p:cNvSpPr txBox="1"/>
          <p:nvPr/>
        </p:nvSpPr>
        <p:spPr>
          <a:xfrm flipH="1">
            <a:off x="2819400" y="3510954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</a:p>
          <a:p>
            <a:pPr>
              <a:defRPr/>
            </a:pPr>
            <a:r>
              <a:rPr lang="en-US" altLang="en-US"/>
              <a:t>		function(e) {</a:t>
            </a:r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</a:p>
          <a:p>
            <a:pPr>
              <a:defRPr/>
            </a:pPr>
            <a:r>
              <a:rPr lang="en-US" altLang="en-US"/>
              <a:t>			let value = e.target.value;</a:t>
            </a:r>
          </a:p>
          <a:p>
            <a:pPr>
              <a:defRPr/>
            </a:pPr>
            <a:r>
              <a:rPr lang="en-US" altLang="en-US"/>
              <a:t>			if (value.endsWith('명')) {</a:t>
            </a:r>
          </a:p>
          <a:p>
            <a:pPr>
              <a:defRPr/>
            </a:pPr>
            <a:r>
              <a:rPr lang="en-US" altLang="en-US"/>
              <a:t>				value = value.slice(0, -1);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</a:p>
          <a:p>
            <a:pPr>
              <a:defRPr/>
            </a:pPr>
            <a:r>
              <a:rPr lang="en-US" altLang="en-US"/>
              <a:t>			value = value.replace(/\D/g, '');</a:t>
            </a:r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</a:p>
          <a:p>
            <a:pPr>
              <a:defRPr/>
            </a:pPr>
            <a:r>
              <a:rPr lang="en-US" altLang="en-US"/>
              <a:t>			if (value) {</a:t>
            </a:r>
          </a:p>
          <a:p>
            <a:pPr>
              <a:defRPr/>
            </a:pPr>
            <a:r>
              <a:rPr lang="en-US" altLang="en-US"/>
              <a:t>				e.target.value = value + '명';</a:t>
            </a:r>
          </a:p>
          <a:p>
            <a:pPr>
              <a:defRPr/>
            </a:pPr>
            <a:r>
              <a:rPr lang="en-US" altLang="en-US"/>
              <a:t>			} else {</a:t>
            </a:r>
          </a:p>
          <a:p>
            <a:pPr>
              <a:defRPr/>
            </a:pPr>
            <a:r>
              <a:rPr lang="en-US" altLang="en-US"/>
              <a:t>				e.target.value = '';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});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569" y="2753627"/>
            <a:ext cx="6588709" cy="90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1"/>
          <p:cNvSpPr txBox="1"/>
          <p:nvPr/>
        </p:nvSpPr>
        <p:spPr>
          <a:xfrm flipH="1">
            <a:off x="-12700" y="49911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143500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 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가능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ko-KR" altLang="en-US" dirty="0" smtClean="0"/>
              <a:t>팝업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추가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const</a:t>
            </a:r>
            <a:r>
              <a:rPr lang="en-US" altLang="en-US" dirty="0"/>
              <a:t> title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("div");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title.textContent</a:t>
            </a:r>
            <a:r>
              <a:rPr lang="en-US" altLang="en-US" dirty="0"/>
              <a:t> = " 🕑 "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(title);</a:t>
            </a:r>
          </a:p>
          <a:p>
            <a:pPr>
              <a:defRPr/>
            </a:pPr>
            <a:r>
              <a:rPr lang="en-US" altLang="en-US" dirty="0"/>
              <a:t>	</a:t>
            </a:r>
          </a:p>
          <a:p>
            <a:pPr>
              <a:defRPr/>
            </a:pPr>
            <a:r>
              <a:rPr lang="en-US" altLang="en-US" dirty="0"/>
              <a:t>	            //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en-US" altLang="en-US" dirty="0" err="1"/>
              <a:t>버튼</a:t>
            </a:r>
            <a:r>
              <a:rPr lang="en-US" altLang="en-US" dirty="0"/>
              <a:t> </a:t>
            </a:r>
            <a:r>
              <a:rPr lang="en-US" altLang="en-US" dirty="0" err="1"/>
              <a:t>생성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times.forEach</a:t>
            </a:r>
            <a:r>
              <a:rPr lang="en-US" altLang="en-US" dirty="0"/>
              <a:t>(time =&gt; {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const</a:t>
            </a:r>
            <a:r>
              <a:rPr lang="en-US" altLang="en-US" dirty="0"/>
              <a:t> button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button.textContent</a:t>
            </a:r>
            <a:r>
              <a:rPr lang="en-US" altLang="en-US" dirty="0"/>
              <a:t> = time;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button.classList.add</a:t>
            </a:r>
            <a:r>
              <a:rPr lang="en-US" altLang="en-US" dirty="0"/>
              <a:t>("time-button");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button.addEventListener</a:t>
            </a:r>
            <a:r>
              <a:rPr lang="en-US" altLang="en-US" dirty="0"/>
              <a:t>("click", function () {</a:t>
            </a:r>
          </a:p>
          <a:p>
            <a:pPr>
              <a:defRPr/>
            </a:pPr>
            <a:r>
              <a:rPr lang="en-US" altLang="en-US" dirty="0"/>
              <a:t>	                    alert(`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: ${time} </a:t>
            </a:r>
            <a:r>
              <a:rPr lang="en-US" altLang="en-US" dirty="0" err="1"/>
              <a:t>선택됨</a:t>
            </a:r>
            <a:r>
              <a:rPr lang="en-US" altLang="en-US" dirty="0"/>
              <a:t>!`);</a:t>
            </a:r>
          </a:p>
          <a:p>
            <a:pPr>
              <a:defRPr/>
            </a:pPr>
            <a:r>
              <a:rPr lang="en-US" altLang="en-US" dirty="0"/>
              <a:t>	                });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(button);</a:t>
            </a:r>
          </a:p>
          <a:p>
            <a:pPr>
              <a:defRPr/>
            </a:pPr>
            <a:r>
              <a:rPr lang="en-US" altLang="en-US" dirty="0"/>
              <a:t>	            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257300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   수정 해야 할 부분들이다</a:t>
            </a:r>
            <a:r>
              <a:rPr lang="en-US" altLang="ko-KR" dirty="0"/>
              <a:t>..!</a:t>
            </a:r>
            <a:r>
              <a:rPr lang="ko-KR" altLang="en-US" dirty="0"/>
              <a:t> 왼쪽 형식처럼 사진을 띄우려고 하는데 </a:t>
            </a:r>
          </a:p>
          <a:p>
            <a:pPr>
              <a:defRPr/>
            </a:pPr>
            <a:r>
              <a:rPr lang="ko-KR" altLang="en-US" dirty="0"/>
              <a:t>사진의 형식이 가게에 실제 들어간 데이터를 가져오려고 해서 </a:t>
            </a:r>
          </a:p>
          <a:p>
            <a:pPr>
              <a:defRPr/>
            </a:pPr>
            <a:r>
              <a:rPr lang="ko-KR" altLang="en-US" dirty="0"/>
              <a:t>데이터의 부재로 아직 뜨지않았다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 버튼을 누르면 바로 오픈 </a:t>
            </a:r>
            <a:r>
              <a:rPr lang="en-US" altLang="ko-KR" dirty="0"/>
              <a:t>API</a:t>
            </a:r>
            <a:r>
              <a:rPr lang="ko-KR" altLang="en-US" dirty="0"/>
              <a:t>로 해당 사이트에 접속해 맛집 관련 글을 </a:t>
            </a:r>
            <a:r>
              <a:rPr lang="ko-KR" altLang="en-US" dirty="0" smtClean="0"/>
              <a:t>검색해 보거나 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에도 즉흥적으로 </a:t>
            </a:r>
            <a:r>
              <a:rPr lang="ko-KR" altLang="en-US" dirty="0" smtClean="0"/>
              <a:t>사진 리뷰를 </a:t>
            </a:r>
            <a:r>
              <a:rPr lang="ko-KR" altLang="en-US" dirty="0"/>
              <a:t>남길 수 있도록 유도하였다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오류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수정 해야 했던 부분들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</a:p>
          <a:p>
            <a:pPr>
              <a:defRPr/>
            </a:pPr>
            <a:r>
              <a:rPr lang="ko-KR" altLang="en-US" b="0"/>
              <a:t>최근 예약한 가게리스트에서 </a:t>
            </a:r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</a:p>
        </p:txBody>
      </p:sp>
      <p:sp>
        <p:nvSpPr>
          <p:cNvPr id="7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사진 및 리뷰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-  SNS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추천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맛집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,  AI ,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리뷰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00100"/>
            <a:ext cx="10502353" cy="6234304"/>
          </a:xfrm>
          <a:prstGeom prst="rect">
            <a:avLst/>
          </a:prstGeom>
        </p:spPr>
      </p:pic>
      <p:sp>
        <p:nvSpPr>
          <p:cNvPr id="3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CSS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문제로    예약 가능한  시간  버튼이  모두  떠  있었던   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에러 사항을 해결 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59565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7791" y="7045706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8541" y="8191500"/>
            <a:ext cx="2758918" cy="1693453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5354920" y="1485312"/>
            <a:ext cx="12952913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지역 부가 선택  수정 된 부분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467" y="1912209"/>
            <a:ext cx="3143689" cy="5534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68517" y="661330"/>
            <a:ext cx="3266954" cy="1587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648" y="2802964"/>
            <a:ext cx="5058481" cy="45059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4523384"/>
            <a:ext cx="665890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02.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유즈케이스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02</a:t>
            </a:r>
          </a:p>
          <a:p>
            <a:pPr lvl="0" algn="r">
              <a:lnSpc>
                <a:spcPct val="116199"/>
              </a:lnSpc>
              <a:defRPr/>
            </a:pP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900"/>
          <a:stretch>
            <a:fillRect/>
          </a:stretch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b="1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29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03.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예약 및 결제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사용자는 계정 생성 후 로그인합니다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사용자는 원하는 레스토랑을 검색하고 예약을 생성합니다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생성된 예약에 대해 결제를 진행합니다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4.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결제가 완료되면 알림 메시지가 사용자에게 발송됩니다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관리자 유지보수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관리자는 관리자 계정으로 로그인합니다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및 예약 데이터를 확인 및 수정합니다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불만 및 요청을 처리합니다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5886" y="2918455"/>
            <a:ext cx="5573484" cy="3226809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7"/>
            <a:ext cx="8362212" cy="4434506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3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>
                <a:solidFill>
                  <a:srgbClr val="000000"/>
                </a:solidFill>
                <a:latin typeface="Cambria"/>
                <a:ea typeface="맑은 고딕"/>
              </a:rPr>
              <a:t>                                     -&gt;      2</a:t>
            </a:r>
            <a:r>
              <a:rPr lang="ko-KR" altLang="en-US" sz="1440" kern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>
              <a:solidFill>
                <a:srgbClr val="000000"/>
              </a:solidFill>
              <a:latin typeface="Cambria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(Attribute)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Users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email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phone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gender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Restaurants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location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cuisine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contact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Reservations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Restaurants)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reservation_date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Payments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amount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payment_date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Notifications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notification_id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message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created_at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Admins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admin_id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 간의 관계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(Relationship)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1268</Words>
  <Application>Microsoft Office PowerPoint</Application>
  <PresentationFormat>사용자 지정</PresentationFormat>
  <Paragraphs>347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7" baseType="lpstr">
      <vt:lpstr>210 OmniGothic 030</vt:lpstr>
      <vt:lpstr>210 OmniGothic 050</vt:lpstr>
      <vt:lpstr>Adobe 고딕 Std B</vt:lpstr>
      <vt:lpstr>Bebas</vt:lpstr>
      <vt:lpstr>Pretendard</vt:lpstr>
      <vt:lpstr>Pretendard Bold</vt:lpstr>
      <vt:lpstr>Pretendard Medium</vt:lpstr>
      <vt:lpstr>Roboto</vt:lpstr>
      <vt:lpstr>Roboto Light</vt:lpstr>
      <vt:lpstr>Roboto Medium</vt:lpstr>
      <vt:lpstr>맑은 고딕</vt:lpstr>
      <vt:lpstr>한컴바탕</vt:lpstr>
      <vt:lpstr>Arial</vt:lpstr>
      <vt:lpstr>Calibri</vt:lpstr>
      <vt:lpstr>Cambria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79</cp:revision>
  <dcterms:created xsi:type="dcterms:W3CDTF">2006-08-16T00:00:00Z</dcterms:created>
  <dcterms:modified xsi:type="dcterms:W3CDTF">2025-02-17T05:35:27Z</dcterms:modified>
  <cp:version/>
</cp:coreProperties>
</file>